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Известная всему миру галерея в которой представлены произведения русских художников носит имя П.М.Третьякова.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 “перепутанных” предложений соберите текст. </a:t>
            </a:r>
          </a:p>
          <a:p>
            <a:pPr lvl="0">
              <a:buNone/>
            </a:pPr>
            <a:r>
              <a:rPr lang="en-US" i="1" dirty="0" smtClean="0"/>
              <a:t>1</a:t>
            </a:r>
            <a:r>
              <a:rPr lang="ru-RU" i="1" dirty="0" smtClean="0"/>
              <a:t>.Он был человеком деловым, и дело его процветающим. 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2.Третьяков свято верил, что “нажитое от народа” должно обязательно вернуться “народу в каких - либо полезных учреждениях”. 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3. Третьяков П.М. (27 декабря 1832 - 16 декабря 1898) – российский предприниматель, </a:t>
            </a:r>
            <a:r>
              <a:rPr lang="ru-RU" i="1" u="sng" dirty="0" smtClean="0"/>
              <a:t>меценат</a:t>
            </a:r>
            <a:r>
              <a:rPr lang="ru-RU" i="1" dirty="0" smtClean="0"/>
              <a:t>*, собиратель произведений отечественного изобразительного искусства, основатель художественной галереи. </a:t>
            </a:r>
            <a:endParaRPr lang="ru-RU" dirty="0" smtClean="0"/>
          </a:p>
          <a:p>
            <a:pPr lvl="0">
              <a:buNone/>
            </a:pPr>
            <a:r>
              <a:rPr lang="ru-RU" i="1" dirty="0" smtClean="0"/>
              <a:t>4.Он был потомственным купцом и оставался им всю свою жизнь.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первом веке до нашей эры жил в Риме богач Меценат (это имя собственное, то есть так его звали)(между 74 и 64 г. до н. э.). Он служил при дворе императора Августа [1], был умелым дипломатом и ловким политиком. Но, главное, Меценат был ценителем искусства и оказывал покровительство поэтам, художникам и артистам: помогал им деньгами, давал работу, приглашал на пиры... И именно этим обессмертил своё имя. Со временем меценатами стали называть всех богатых людей, помогающих искусству.</a:t>
            </a:r>
          </a:p>
          <a:p>
            <a:r>
              <a:rPr lang="ru-RU" dirty="0" smtClean="0"/>
              <a:t>В Толковом словаре под редакцией Ожегова и Шведовой статья гласит, что это богатый покровитель наук и искусств; вообще тот, кто покровительствует какому-нибудь делу, начинанию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 smtClean="0"/>
              <a:t>1. Укажите неверные утверждения. Сложные предложения бывают:</a:t>
            </a:r>
            <a:endParaRPr lang="ru-RU" dirty="0" smtClean="0"/>
          </a:p>
          <a:p>
            <a:r>
              <a:rPr lang="ru-RU" dirty="0" smtClean="0"/>
              <a:t>а)  союзные;  б)  бессоюзные;  в) сложносочинённые;  г) сложноподчинительные.</a:t>
            </a:r>
          </a:p>
          <a:p>
            <a:r>
              <a:rPr lang="ru-RU" u="sng" dirty="0" smtClean="0"/>
              <a:t>2. Укажите верное утверждение. Сложноподчиненные предложения состоят </a:t>
            </a:r>
            <a:endParaRPr lang="ru-RU" dirty="0" smtClean="0"/>
          </a:p>
          <a:p>
            <a:r>
              <a:rPr lang="ru-RU" dirty="0" smtClean="0"/>
              <a:t>а) только из придаточных предложений; б) из 2 независимых предложений; в) из главного и придаточного.</a:t>
            </a:r>
          </a:p>
          <a:p>
            <a:r>
              <a:rPr lang="ru-RU" u="sng" dirty="0" smtClean="0"/>
              <a:t>3. Укажите верное утверждение. Придаточные стоят:</a:t>
            </a:r>
            <a:endParaRPr lang="ru-RU" dirty="0" smtClean="0"/>
          </a:p>
          <a:p>
            <a:r>
              <a:rPr lang="ru-RU" dirty="0" smtClean="0"/>
              <a:t>а) только  после главного;  б) только  перед главным; в) перед главным, разрывает главное, после главного предложения.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1Простые предложения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2Сложные предложения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3Сложносочинённые предложения 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4Сложноподчинённые предложения 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5Бессоюзные предложения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584043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4…это такие сложные предложения, в которых одна часть по смыслу подчинена другой и связана с ней подчинительным </a:t>
            </a:r>
          </a:p>
          <a:p>
            <a:pPr>
              <a:buNone/>
            </a:pPr>
            <a:r>
              <a:rPr lang="ru-RU" b="1" i="1" dirty="0" smtClean="0"/>
              <a:t>5… это такие сложные предложения, которые обходятся без союзов и союзных слов.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1…это предложения, в которых имеется только одна грамматическая основа.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2… это предложения, состоящие из двух или нескольких простых предложений.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3… это сложные предложения, в которых простые предложения равноправны по смыслу и связываются сочинительной связью.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380</Words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  Известная всему миру галерея в которой представлены произведения русских художников носит имя П.М.Третьякова.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RIA</cp:lastModifiedBy>
  <cp:revision>26</cp:revision>
  <dcterms:modified xsi:type="dcterms:W3CDTF">2016-12-06T09:28:33Z</dcterms:modified>
</cp:coreProperties>
</file>